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handoutMasterIdLst>
    <p:handoutMasterId r:id="rId4"/>
  </p:handoutMasterIdLst>
  <p:sldIdLst>
    <p:sldId id="256" r:id="rId2"/>
  </p:sldIdLst>
  <p:sldSz cx="32918400" cy="32918400"/>
  <p:notesSz cx="37441188" cy="51206400"/>
  <p:embeddedFontLst>
    <p:embeddedFont>
      <p:font typeface="ＭＳ Ｐゴシック" panose="020B0600070205080204" pitchFamily="34" charset="-128"/>
      <p:regular r:id="rId5"/>
    </p:embeddedFont>
    <p:embeddedFont>
      <p:font typeface="Quattrocento" panose="020B0604020202020204" charset="0"/>
      <p:regular r:id="rId6"/>
      <p:bold r:id="rId7"/>
    </p:embeddedFont>
    <p:embeddedFont>
      <p:font typeface="Quattrocento Sans" panose="020B0604020202020204" charset="0"/>
      <p:regular r:id="rId8"/>
      <p:bold r:id="rId9"/>
      <p:italic r:id="rId10"/>
      <p:boldItalic r:id="rId11"/>
    </p:embeddedFont>
  </p:embeddedFontLst>
  <p:custDataLst>
    <p:tags r:id="rId12"/>
  </p:custDataLst>
  <p:defaultTex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9552" userDrawn="1">
          <p15:clr>
            <a:srgbClr val="A4A3A4"/>
          </p15:clr>
        </p15:guide>
        <p15:guide id="2" pos="19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CC"/>
    <a:srgbClr val="99CCFF"/>
    <a:srgbClr val="00FFCC"/>
    <a:srgbClr val="66CCFF"/>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autoAdjust="0"/>
  </p:normalViewPr>
  <p:slideViewPr>
    <p:cSldViewPr>
      <p:cViewPr>
        <p:scale>
          <a:sx n="40" d="100"/>
          <a:sy n="40" d="100"/>
        </p:scale>
        <p:origin x="283" y="-4512"/>
      </p:cViewPr>
      <p:guideLst>
        <p:guide orient="horz" pos="9552"/>
        <p:guide pos="192"/>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heme" Target="theme/theme1.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16224250" cy="2827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7031" tIns="268519" rIns="537031" bIns="268519" anchor="t" anchorCtr="0" compatLnSpc="1">
            <a:prstTxWarp prst="textNoShape">
              <a:avLst/>
            </a:prstTxWarp>
          </a:bodyPr>
          <a:lstStyle>
            <a:defPPr>
              <a:defRPr kern="1200"/>
            </a:defPPr>
            <a:lvl1pPr defTabSz="5373688">
              <a:defRPr sz="7100" smtClean="0"/>
            </a:lvl1pPr>
          </a:lstStyle>
          <a:p>
            <a:pPr>
              <a:defRPr/>
            </a:pPr>
            <a:endParaRPr lang="en-US"/>
          </a:p>
        </p:txBody>
      </p:sp>
      <p:sp>
        <p:nvSpPr>
          <p:cNvPr id="4099" name="Rectangle 1027"/>
          <p:cNvSpPr>
            <a:spLocks noGrp="1" noChangeArrowheads="1"/>
          </p:cNvSpPr>
          <p:nvPr>
            <p:ph type="dt" sz="quarter" idx="1"/>
          </p:nvPr>
        </p:nvSpPr>
        <p:spPr bwMode="auto">
          <a:xfrm>
            <a:off x="21216938" y="0"/>
            <a:ext cx="16224250" cy="2827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7031" tIns="268519" rIns="537031" bIns="268519" anchor="t" anchorCtr="0" compatLnSpc="1">
            <a:prstTxWarp prst="textNoShape">
              <a:avLst/>
            </a:prstTxWarp>
          </a:bodyPr>
          <a:lstStyle>
            <a:defPPr>
              <a:defRPr kern="1200"/>
            </a:defPPr>
            <a:lvl1pPr algn="r" defTabSz="5373688">
              <a:defRPr sz="7100" smtClean="0"/>
            </a:lvl1pPr>
          </a:lstStyle>
          <a:p>
            <a:pPr>
              <a:defRPr/>
            </a:pPr>
            <a:endParaRPr lang="en-US"/>
          </a:p>
        </p:txBody>
      </p:sp>
      <p:sp>
        <p:nvSpPr>
          <p:cNvPr id="4100" name="Rectangle 1028"/>
          <p:cNvSpPr>
            <a:spLocks noGrp="1" noChangeArrowheads="1"/>
          </p:cNvSpPr>
          <p:nvPr>
            <p:ph type="ftr" sz="quarter" idx="2"/>
          </p:nvPr>
        </p:nvSpPr>
        <p:spPr bwMode="auto">
          <a:xfrm>
            <a:off x="0" y="53722588"/>
            <a:ext cx="16224250" cy="2827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7031" tIns="268519" rIns="537031" bIns="268519" anchor="b" anchorCtr="0" compatLnSpc="1">
            <a:prstTxWarp prst="textNoShape">
              <a:avLst/>
            </a:prstTxWarp>
          </a:bodyPr>
          <a:lstStyle>
            <a:defPPr>
              <a:defRPr kern="1200"/>
            </a:defPPr>
            <a:lvl1pPr defTabSz="5373688">
              <a:defRPr sz="7100" smtClean="0"/>
            </a:lvl1pPr>
          </a:lstStyle>
          <a:p>
            <a:pPr>
              <a:defRPr/>
            </a:pPr>
            <a:endParaRPr lang="en-US"/>
          </a:p>
        </p:txBody>
      </p:sp>
      <p:sp>
        <p:nvSpPr>
          <p:cNvPr id="4101" name="Rectangle 1029"/>
          <p:cNvSpPr>
            <a:spLocks noGrp="1" noChangeArrowheads="1"/>
          </p:cNvSpPr>
          <p:nvPr>
            <p:ph type="sldNum" sz="quarter" idx="3"/>
          </p:nvPr>
        </p:nvSpPr>
        <p:spPr bwMode="auto">
          <a:xfrm>
            <a:off x="21216938" y="53722588"/>
            <a:ext cx="16224250" cy="2827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7031" tIns="268519" rIns="537031" bIns="268519" anchor="b" anchorCtr="0" compatLnSpc="1">
            <a:prstTxWarp prst="textNoShape">
              <a:avLst/>
            </a:prstTxWarp>
          </a:bodyPr>
          <a:lstStyle>
            <a:defPPr>
              <a:defRPr kern="1200"/>
            </a:defPPr>
            <a:lvl1pPr algn="r" defTabSz="5373688">
              <a:defRPr sz="7100" smtClean="0"/>
            </a:lvl1pPr>
          </a:lstStyle>
          <a:p>
            <a:pPr>
              <a:defRPr/>
            </a:pPr>
            <a:fld id="{C3821831-2B9E-4755-9FF2-D0B0BEF81726}" type="slidenum">
              <a:rPr lang="en-US"/>
              <a:pPr>
                <a:defRPr/>
              </a:pPr>
              <a:t>‹#›</a:t>
            </a:fld>
            <a:endParaRPr lang="en-US"/>
          </a:p>
        </p:txBody>
      </p:sp>
    </p:spTree>
    <p:extLst>
      <p:ext uri="{BB962C8B-B14F-4D97-AF65-F5344CB8AC3E}">
        <p14:creationId xmlns:p14="http://schemas.microsoft.com/office/powerpoint/2010/main" val="224416887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0" y="0"/>
            <a:ext cx="16224250" cy="2827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9231" tIns="269615" rIns="539231" bIns="269615" anchor="t" anchorCtr="0" compatLnSpc="1">
            <a:prstTxWarp prst="textNoShape">
              <a:avLst/>
            </a:prstTxWarp>
          </a:bodyPr>
          <a:lstStyle>
            <a:defPPr>
              <a:defRPr kern="1200"/>
            </a:defPPr>
            <a:lvl1pPr defTabSz="5392738">
              <a:defRPr sz="7100" smtClean="0"/>
            </a:lvl1pPr>
          </a:lstStyle>
          <a:p>
            <a:pPr>
              <a:defRPr/>
            </a:pPr>
            <a:endParaRPr lang="en-US"/>
          </a:p>
        </p:txBody>
      </p:sp>
      <p:sp>
        <p:nvSpPr>
          <p:cNvPr id="17411" name="Rectangle 3"/>
          <p:cNvSpPr>
            <a:spLocks noGrp="1" noChangeArrowheads="1"/>
          </p:cNvSpPr>
          <p:nvPr>
            <p:ph type="dt" idx="1"/>
          </p:nvPr>
        </p:nvSpPr>
        <p:spPr bwMode="auto">
          <a:xfrm>
            <a:off x="21207412" y="0"/>
            <a:ext cx="16225838" cy="2827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9231" tIns="269615" rIns="539231" bIns="269615" anchor="t" anchorCtr="0" compatLnSpc="1">
            <a:prstTxWarp prst="textNoShape">
              <a:avLst/>
            </a:prstTxWarp>
          </a:bodyPr>
          <a:lstStyle>
            <a:defPPr>
              <a:defRPr kern="1200"/>
            </a:defPPr>
            <a:lvl1pPr algn="r" defTabSz="5392738">
              <a:defRPr sz="7100" smtClean="0"/>
            </a:lvl1pPr>
          </a:lstStyle>
          <a:p>
            <a:pPr>
              <a:defRPr/>
            </a:pPr>
            <a:endParaRPr lang="en-US"/>
          </a:p>
        </p:txBody>
      </p:sp>
      <p:sp>
        <p:nvSpPr>
          <p:cNvPr id="3076" name="Rectangle 4"/>
          <p:cNvSpPr>
            <a:spLocks noGrp="1" noRot="1" noChangeAspect="1" noChangeArrowheads="1" noTextEdit="1"/>
          </p:cNvSpPr>
          <p:nvPr>
            <p:ph type="sldImg" idx="2"/>
          </p:nvPr>
        </p:nvSpPr>
        <p:spPr bwMode="auto">
          <a:xfrm>
            <a:off x="8116888" y="4241800"/>
            <a:ext cx="21207412" cy="2120582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7413" name="Rectangle 5"/>
          <p:cNvSpPr>
            <a:spLocks noGrp="1" noChangeArrowheads="1"/>
          </p:cNvSpPr>
          <p:nvPr>
            <p:ph type="body" sz="quarter" idx="3"/>
          </p:nvPr>
        </p:nvSpPr>
        <p:spPr bwMode="auto">
          <a:xfrm>
            <a:off x="3744913" y="26860500"/>
            <a:ext cx="29952950" cy="25447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9231" tIns="269615" rIns="539231" bIns="269615" anchor="t" anchorCtr="0" compatLnSpc="1">
            <a:prstTxWarp prst="textNoShape">
              <a:avLst/>
            </a:prstTxWarp>
          </a:bodyPr>
          <a:lstStyle>
            <a:defPPr>
              <a:defRPr kern="1200"/>
            </a:def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414" name="Rectangle 6"/>
          <p:cNvSpPr>
            <a:spLocks noGrp="1" noChangeArrowheads="1"/>
          </p:cNvSpPr>
          <p:nvPr>
            <p:ph type="ftr" sz="quarter" idx="4"/>
          </p:nvPr>
        </p:nvSpPr>
        <p:spPr bwMode="auto">
          <a:xfrm>
            <a:off x="0" y="53713062"/>
            <a:ext cx="16224250" cy="2827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9231" tIns="269615" rIns="539231" bIns="269615" anchor="b" anchorCtr="0" compatLnSpc="1">
            <a:prstTxWarp prst="textNoShape">
              <a:avLst/>
            </a:prstTxWarp>
          </a:bodyPr>
          <a:lstStyle>
            <a:defPPr>
              <a:defRPr kern="1200"/>
            </a:defPPr>
            <a:lvl1pPr defTabSz="5392738">
              <a:defRPr sz="7100" smtClean="0"/>
            </a:lvl1pPr>
          </a:lstStyle>
          <a:p>
            <a:pPr>
              <a:defRPr/>
            </a:pPr>
            <a:endParaRPr lang="en-US"/>
          </a:p>
        </p:txBody>
      </p:sp>
      <p:sp>
        <p:nvSpPr>
          <p:cNvPr id="17415" name="Rectangle 7"/>
          <p:cNvSpPr>
            <a:spLocks noGrp="1" noChangeArrowheads="1"/>
          </p:cNvSpPr>
          <p:nvPr>
            <p:ph type="sldNum" sz="quarter" idx="5"/>
          </p:nvPr>
        </p:nvSpPr>
        <p:spPr bwMode="auto">
          <a:xfrm>
            <a:off x="21207412" y="53713062"/>
            <a:ext cx="16225838" cy="2827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539231" tIns="269615" rIns="539231" bIns="269615" anchor="b" anchorCtr="0" compatLnSpc="1">
            <a:prstTxWarp prst="textNoShape">
              <a:avLst/>
            </a:prstTxWarp>
          </a:bodyPr>
          <a:lstStyle>
            <a:defPPr>
              <a:defRPr kern="1200"/>
            </a:defPPr>
            <a:lvl1pPr algn="r" defTabSz="5392738">
              <a:defRPr sz="7100" smtClean="0"/>
            </a:lvl1pPr>
          </a:lstStyle>
          <a:p>
            <a:pPr>
              <a:defRPr/>
            </a:pPr>
            <a:fld id="{A7A3E3C6-57BD-4827-A686-7B170B46C045}" type="slidenum">
              <a:rPr lang="en-US"/>
              <a:pPr>
                <a:defRPr/>
              </a:pPr>
              <a:t>‹#›</a:t>
            </a:fld>
            <a:endParaRPr lang="en-US"/>
          </a:p>
        </p:txBody>
      </p:sp>
    </p:spTree>
    <p:extLst>
      <p:ext uri="{BB962C8B-B14F-4D97-AF65-F5344CB8AC3E}">
        <p14:creationId xmlns:p14="http://schemas.microsoft.com/office/powerpoint/2010/main" val="16687350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a:ea typeface="+mn-ea"/>
        <a:cs typeface="+mn-cs"/>
      </a:defRPr>
    </a:lvl1pPr>
    <a:lvl2pPr marL="457200" algn="l" rtl="0" eaLnBrk="0" fontAlgn="base" hangingPunct="0">
      <a:spcBef>
        <a:spcPct val="30000"/>
      </a:spcBef>
      <a:spcAft>
        <a:spcPct val="0"/>
      </a:spcAft>
      <a:defRPr sz="1200" kern="1200">
        <a:solidFill>
          <a:schemeClr val="tx1"/>
        </a:solidFill>
        <a:latin typeface="Arial"/>
        <a:ea typeface="+mn-ea"/>
        <a:cs typeface="+mn-cs"/>
      </a:defRPr>
    </a:lvl2pPr>
    <a:lvl3pPr marL="914400" algn="l" rtl="0" eaLnBrk="0" fontAlgn="base" hangingPunct="0">
      <a:spcBef>
        <a:spcPct val="30000"/>
      </a:spcBef>
      <a:spcAft>
        <a:spcPct val="0"/>
      </a:spcAft>
      <a:defRPr sz="1200" kern="1200">
        <a:solidFill>
          <a:schemeClr val="tx1"/>
        </a:solidFill>
        <a:latin typeface="Arial"/>
        <a:ea typeface="+mn-ea"/>
        <a:cs typeface="+mn-cs"/>
      </a:defRPr>
    </a:lvl3pPr>
    <a:lvl4pPr marL="1371600" algn="l" rtl="0" eaLnBrk="0" fontAlgn="base" hangingPunct="0">
      <a:spcBef>
        <a:spcPct val="30000"/>
      </a:spcBef>
      <a:spcAft>
        <a:spcPct val="0"/>
      </a:spcAft>
      <a:defRPr sz="1200" kern="1200">
        <a:solidFill>
          <a:schemeClr val="tx1"/>
        </a:solidFill>
        <a:latin typeface="Arial"/>
        <a:ea typeface="+mn-ea"/>
        <a:cs typeface="+mn-cs"/>
      </a:defRPr>
    </a:lvl4pPr>
    <a:lvl5pPr marL="1828800" algn="l" rtl="0" eaLnBrk="0" fontAlgn="base" hangingPunct="0">
      <a:spcBef>
        <a:spcPct val="30000"/>
      </a:spcBef>
      <a:spcAft>
        <a:spcPct val="0"/>
      </a:spcAft>
      <a:defRPr sz="1200" kern="1200">
        <a:solidFill>
          <a:schemeClr val="tx1"/>
        </a:solidFill>
        <a:latin typeface="Arial"/>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a:defPPr>
            <a:lvl1pPr defTabSz="5392738" eaLnBrk="0" hangingPunct="0">
              <a:defRPr sz="3000">
                <a:solidFill>
                  <a:schemeClr val="tx1"/>
                </a:solidFill>
                <a:latin typeface="Arial"/>
              </a:defRPr>
            </a:lvl1pPr>
            <a:lvl2pPr marL="742950" indent="-285750" defTabSz="5392738" eaLnBrk="0" hangingPunct="0">
              <a:defRPr sz="3000">
                <a:solidFill>
                  <a:schemeClr val="tx1"/>
                </a:solidFill>
                <a:latin typeface="Arial"/>
              </a:defRPr>
            </a:lvl2pPr>
            <a:lvl3pPr marL="1143000" indent="-228600" defTabSz="5392738" eaLnBrk="0" hangingPunct="0">
              <a:defRPr sz="3000">
                <a:solidFill>
                  <a:schemeClr val="tx1"/>
                </a:solidFill>
                <a:latin typeface="Arial"/>
              </a:defRPr>
            </a:lvl3pPr>
            <a:lvl4pPr marL="1600200" indent="-228600" defTabSz="5392738" eaLnBrk="0" hangingPunct="0">
              <a:defRPr sz="3000">
                <a:solidFill>
                  <a:schemeClr val="tx1"/>
                </a:solidFill>
                <a:latin typeface="Arial"/>
              </a:defRPr>
            </a:lvl4pPr>
            <a:lvl5pPr marL="2057400" indent="-228600" defTabSz="5392738" eaLnBrk="0" hangingPunct="0">
              <a:defRPr sz="3000">
                <a:solidFill>
                  <a:schemeClr val="tx1"/>
                </a:solidFill>
                <a:latin typeface="Arial"/>
              </a:defRPr>
            </a:lvl5pPr>
            <a:lvl6pPr marL="2514600" indent="-228600" defTabSz="5392738" eaLnBrk="0" fontAlgn="base" hangingPunct="0">
              <a:spcBef>
                <a:spcPct val="0"/>
              </a:spcBef>
              <a:spcAft>
                <a:spcPct val="0"/>
              </a:spcAft>
              <a:defRPr sz="3000">
                <a:solidFill>
                  <a:schemeClr val="tx1"/>
                </a:solidFill>
                <a:latin typeface="Arial"/>
              </a:defRPr>
            </a:lvl6pPr>
            <a:lvl7pPr marL="2971800" indent="-228600" defTabSz="5392738" eaLnBrk="0" fontAlgn="base" hangingPunct="0">
              <a:spcBef>
                <a:spcPct val="0"/>
              </a:spcBef>
              <a:spcAft>
                <a:spcPct val="0"/>
              </a:spcAft>
              <a:defRPr sz="3000">
                <a:solidFill>
                  <a:schemeClr val="tx1"/>
                </a:solidFill>
                <a:latin typeface="Arial"/>
              </a:defRPr>
            </a:lvl7pPr>
            <a:lvl8pPr marL="3429000" indent="-228600" defTabSz="5392738" eaLnBrk="0" fontAlgn="base" hangingPunct="0">
              <a:spcBef>
                <a:spcPct val="0"/>
              </a:spcBef>
              <a:spcAft>
                <a:spcPct val="0"/>
              </a:spcAft>
              <a:defRPr sz="3000">
                <a:solidFill>
                  <a:schemeClr val="tx1"/>
                </a:solidFill>
                <a:latin typeface="Arial"/>
              </a:defRPr>
            </a:lvl8pPr>
            <a:lvl9pPr marL="3886200" indent="-228600" defTabSz="5392738" eaLnBrk="0" fontAlgn="base" hangingPunct="0">
              <a:spcBef>
                <a:spcPct val="0"/>
              </a:spcBef>
              <a:spcAft>
                <a:spcPct val="0"/>
              </a:spcAft>
              <a:defRPr sz="3000">
                <a:solidFill>
                  <a:schemeClr val="tx1"/>
                </a:solidFill>
                <a:latin typeface="Arial"/>
              </a:defRPr>
            </a:lvl9pPr>
          </a:lstStyle>
          <a:p>
            <a:pPr eaLnBrk="1" hangingPunct="1"/>
            <a:fld id="{8013D4E7-0005-4E28-B809-46F629ED953E}" type="slidenum">
              <a:rPr lang="en-US" sz="7100"/>
              <a:pPr eaLnBrk="1" hangingPunct="1"/>
              <a:t>1</a:t>
            </a:fld>
            <a:endParaRPr lang="en-US" sz="7100"/>
          </a:p>
        </p:txBody>
      </p:sp>
      <p:sp>
        <p:nvSpPr>
          <p:cNvPr id="4099" name="Rectangle 2"/>
          <p:cNvSpPr>
            <a:spLocks noGrp="1" noRot="1" noChangeAspect="1" noChangeArrowheads="1" noTextEdit="1"/>
          </p:cNvSpPr>
          <p:nvPr>
            <p:ph type="sldImg"/>
          </p:nvPr>
        </p:nvSpPr>
        <p:spPr>
          <a:xfrm>
            <a:off x="8116888" y="4241800"/>
            <a:ext cx="21207412" cy="21205825"/>
          </a:xfrm>
        </p:spPr>
      </p:sp>
      <p:sp>
        <p:nvSpPr>
          <p:cNvPr id="4100" name="Rectangle 3"/>
          <p:cNvSpPr>
            <a:spLocks noGrp="1" noChangeArrowheads="1"/>
          </p:cNvSpPr>
          <p:nvPr>
            <p:ph type="body" idx="1"/>
          </p:nvPr>
        </p:nvSpPr>
        <p:spPr>
          <a:noFill/>
        </p:spPr>
        <p:txBody>
          <a:bodyPr/>
          <a:lstStyle>
            <a:defPPr>
              <a:defRPr kern="1200"/>
            </a:defP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6" y="10226675"/>
            <a:ext cx="27979688" cy="7054850"/>
          </a:xfr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7523" y="18653125"/>
            <a:ext cx="23043356" cy="8413750"/>
          </a:xfrm>
        </p:spPr>
        <p:txBody>
          <a:bodyPr/>
          <a:lstStyle>
            <a:defPPr>
              <a:defRPr kern="1200"/>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44064D7D-464A-4708-9759-403F89E21017}" type="slidenum">
              <a:rPr lang="en-US"/>
              <a:pPr>
                <a:defRPr/>
              </a:pPr>
              <a:t>‹#›</a:t>
            </a:fld>
            <a:endParaRPr lang="en-US"/>
          </a:p>
        </p:txBody>
      </p:sp>
    </p:spTree>
    <p:extLst>
      <p:ext uri="{BB962C8B-B14F-4D97-AF65-F5344CB8AC3E}">
        <p14:creationId xmlns:p14="http://schemas.microsoft.com/office/powerpoint/2010/main" val="158175605"/>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AEC84F10-113F-4F09-A76B-2176B34E08D9}" type="slidenum">
              <a:rPr lang="en-US"/>
              <a:pPr>
                <a:defRPr/>
              </a:pPr>
              <a:t>‹#›</a:t>
            </a:fld>
            <a:endParaRPr lang="en-US"/>
          </a:p>
        </p:txBody>
      </p:sp>
    </p:spTree>
    <p:extLst>
      <p:ext uri="{BB962C8B-B14F-4D97-AF65-F5344CB8AC3E}">
        <p14:creationId xmlns:p14="http://schemas.microsoft.com/office/powerpoint/2010/main" val="382863582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7269" y="1319213"/>
            <a:ext cx="7405688" cy="28087638"/>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6635" y="1319213"/>
            <a:ext cx="22106334" cy="28087638"/>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039F5895-A9FE-429D-AE19-E169F67F1C26}" type="slidenum">
              <a:rPr lang="en-US"/>
              <a:pPr>
                <a:defRPr/>
              </a:pPr>
              <a:t>‹#›</a:t>
            </a:fld>
            <a:endParaRPr lang="en-US"/>
          </a:p>
        </p:txBody>
      </p:sp>
    </p:spTree>
    <p:extLst>
      <p:ext uri="{BB962C8B-B14F-4D97-AF65-F5344CB8AC3E}">
        <p14:creationId xmlns:p14="http://schemas.microsoft.com/office/powerpoint/2010/main" val="149277286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B78A6E67-DA7B-4FCC-A18A-FC7C8A034C4D}" type="slidenum">
              <a:rPr lang="en-US"/>
              <a:pPr>
                <a:defRPr/>
              </a:pPr>
              <a:t>‹#›</a:t>
            </a:fld>
            <a:endParaRPr lang="en-US"/>
          </a:p>
        </p:txBody>
      </p:sp>
    </p:spTree>
    <p:extLst>
      <p:ext uri="{BB962C8B-B14F-4D97-AF65-F5344CB8AC3E}">
        <p14:creationId xmlns:p14="http://schemas.microsoft.com/office/powerpoint/2010/main" val="105421884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21153439"/>
            <a:ext cx="27980878" cy="6537325"/>
          </a:xfrm>
        </p:spPr>
        <p:txBody>
          <a:bodyPr anchor="t"/>
          <a:lstStyle>
            <a:defPPr>
              <a:defRPr kern="1200"/>
            </a:defPPr>
            <a:lvl1pPr algn="l">
              <a:defRPr sz="3000" b="1" cap="all"/>
            </a:lvl1pPr>
          </a:lstStyle>
          <a:p>
            <a:r>
              <a:rPr lang="en-US"/>
              <a:t>Click to edit Master title style</a:t>
            </a:r>
          </a:p>
        </p:txBody>
      </p:sp>
      <p:sp>
        <p:nvSpPr>
          <p:cNvPr id="3" name="Text Placeholder 2"/>
          <p:cNvSpPr>
            <a:spLocks noGrp="1"/>
          </p:cNvSpPr>
          <p:nvPr>
            <p:ph type="body" idx="1"/>
          </p:nvPr>
        </p:nvSpPr>
        <p:spPr>
          <a:xfrm>
            <a:off x="2600325" y="13952538"/>
            <a:ext cx="27980878" cy="7200900"/>
          </a:xfrm>
        </p:spPr>
        <p:txBody>
          <a:bodyPr anchor="b"/>
          <a:lstStyle>
            <a:defPPr>
              <a:defRPr kern="1200"/>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9AB7E099-5C0A-4709-9BBB-71DECD41AB32}" type="slidenum">
              <a:rPr lang="en-US"/>
              <a:pPr>
                <a:defRPr/>
              </a:pPr>
              <a:t>‹#›</a:t>
            </a:fld>
            <a:endParaRPr lang="en-US"/>
          </a:p>
        </p:txBody>
      </p:sp>
    </p:spTree>
    <p:extLst>
      <p:ext uri="{BB962C8B-B14F-4D97-AF65-F5344CB8AC3E}">
        <p14:creationId xmlns:p14="http://schemas.microsoft.com/office/powerpoint/2010/main" val="307209019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1646635" y="7681913"/>
            <a:ext cx="14755416" cy="21724938"/>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7681913"/>
            <a:ext cx="14756606" cy="21724938"/>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B03D45C2-6D5F-448B-95B1-CD0C53878048}" type="slidenum">
              <a:rPr lang="en-US"/>
              <a:pPr>
                <a:defRPr/>
              </a:pPr>
              <a:t>‹#›</a:t>
            </a:fld>
            <a:endParaRPr lang="en-US"/>
          </a:p>
        </p:txBody>
      </p:sp>
    </p:spTree>
    <p:extLst>
      <p:ext uri="{BB962C8B-B14F-4D97-AF65-F5344CB8AC3E}">
        <p14:creationId xmlns:p14="http://schemas.microsoft.com/office/powerpoint/2010/main" val="2616846793"/>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317625"/>
            <a:ext cx="29627512" cy="5486400"/>
          </a:xfr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444" y="7369176"/>
            <a:ext cx="14544675" cy="3070225"/>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645444" y="10439400"/>
            <a:ext cx="14544675" cy="18965862"/>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7369176"/>
            <a:ext cx="14550630" cy="3070225"/>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16722328" y="10439400"/>
            <a:ext cx="14550630" cy="18965862"/>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a:defPPr>
            <a:lvl1pPr>
              <a:defRPr/>
            </a:lvl1pPr>
          </a:lstStyle>
          <a:p>
            <a:pPr>
              <a:defRPr/>
            </a:pPr>
            <a:fld id="{18610943-C3CC-4B71-9F28-BF9409E4CB80}" type="slidenum">
              <a:rPr lang="en-US"/>
              <a:pPr>
                <a:defRPr/>
              </a:pPr>
              <a:t>‹#›</a:t>
            </a:fld>
            <a:endParaRPr lang="en-US"/>
          </a:p>
        </p:txBody>
      </p:sp>
    </p:spTree>
    <p:extLst>
      <p:ext uri="{BB962C8B-B14F-4D97-AF65-F5344CB8AC3E}">
        <p14:creationId xmlns:p14="http://schemas.microsoft.com/office/powerpoint/2010/main" val="51920360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a:defPPr>
            <a:lvl1pPr>
              <a:defRPr/>
            </a:lvl1pPr>
          </a:lstStyle>
          <a:p>
            <a:pPr>
              <a:defRPr/>
            </a:pPr>
            <a:fld id="{6D78326B-3987-4EE9-9239-5FDA69C8126D}" type="slidenum">
              <a:rPr lang="en-US"/>
              <a:pPr>
                <a:defRPr/>
              </a:pPr>
              <a:t>‹#›</a:t>
            </a:fld>
            <a:endParaRPr lang="en-US"/>
          </a:p>
        </p:txBody>
      </p:sp>
    </p:spTree>
    <p:extLst>
      <p:ext uri="{BB962C8B-B14F-4D97-AF65-F5344CB8AC3E}">
        <p14:creationId xmlns:p14="http://schemas.microsoft.com/office/powerpoint/2010/main" val="300230409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a:defPPr>
            <a:lvl1pPr>
              <a:defRPr/>
            </a:lvl1pPr>
          </a:lstStyle>
          <a:p>
            <a:pPr>
              <a:defRPr/>
            </a:pPr>
            <a:fld id="{61F3B20C-577A-4608-AF62-749557E31E38}" type="slidenum">
              <a:rPr lang="en-US"/>
              <a:pPr>
                <a:defRPr/>
              </a:pPr>
              <a:t>‹#›</a:t>
            </a:fld>
            <a:endParaRPr lang="en-US"/>
          </a:p>
        </p:txBody>
      </p:sp>
    </p:spTree>
    <p:extLst>
      <p:ext uri="{BB962C8B-B14F-4D97-AF65-F5344CB8AC3E}">
        <p14:creationId xmlns:p14="http://schemas.microsoft.com/office/powerpoint/2010/main" val="404007807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311275"/>
            <a:ext cx="10829925" cy="5576888"/>
          </a:xfrm>
        </p:spPr>
        <p:txBody>
          <a:bodyPr anchor="b"/>
          <a:lstStyle>
            <a:defPPr>
              <a:defRPr kern="1200"/>
            </a:defPPr>
            <a:lvl1pPr algn="l">
              <a:defRPr sz="1500" b="1"/>
            </a:lvl1pPr>
          </a:lstStyle>
          <a:p>
            <a:r>
              <a:rPr lang="en-US"/>
              <a:t>Click to edit Master title style</a:t>
            </a:r>
          </a:p>
        </p:txBody>
      </p:sp>
      <p:sp>
        <p:nvSpPr>
          <p:cNvPr id="3" name="Content Placeholder 2"/>
          <p:cNvSpPr>
            <a:spLocks noGrp="1"/>
          </p:cNvSpPr>
          <p:nvPr>
            <p:ph idx="1"/>
          </p:nvPr>
        </p:nvSpPr>
        <p:spPr>
          <a:xfrm>
            <a:off x="12870656" y="1311275"/>
            <a:ext cx="18402300" cy="28093988"/>
          </a:xfrm>
        </p:spPr>
        <p:txBody>
          <a:bodyPr/>
          <a:lstStyle>
            <a:defPPr>
              <a:defRPr kern="1200"/>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4" y="6888163"/>
            <a:ext cx="10829925" cy="22517100"/>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87CA0EE2-436D-4402-9038-3DA719D297AD}" type="slidenum">
              <a:rPr lang="en-US"/>
              <a:pPr>
                <a:defRPr/>
              </a:pPr>
              <a:t>‹#›</a:t>
            </a:fld>
            <a:endParaRPr lang="en-US"/>
          </a:p>
        </p:txBody>
      </p:sp>
    </p:spTree>
    <p:extLst>
      <p:ext uri="{BB962C8B-B14F-4D97-AF65-F5344CB8AC3E}">
        <p14:creationId xmlns:p14="http://schemas.microsoft.com/office/powerpoint/2010/main" val="23609663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7" y="23042562"/>
            <a:ext cx="19751280" cy="2720975"/>
          </a:xfrm>
        </p:spPr>
        <p:txBody>
          <a:bodyPr anchor="b"/>
          <a:lstStyle>
            <a:defPPr>
              <a:defRPr kern="1200"/>
            </a:defPPr>
            <a:lvl1pPr algn="l">
              <a:defRPr sz="1500" b="1"/>
            </a:lvl1pPr>
          </a:lstStyle>
          <a:p>
            <a:r>
              <a:rPr lang="en-US"/>
              <a:t>Click to edit Master title style</a:t>
            </a:r>
          </a:p>
        </p:txBody>
      </p:sp>
      <p:sp>
        <p:nvSpPr>
          <p:cNvPr id="3" name="Picture Placeholder 2"/>
          <p:cNvSpPr>
            <a:spLocks noGrp="1"/>
          </p:cNvSpPr>
          <p:nvPr>
            <p:ph type="pic" idx="1"/>
          </p:nvPr>
        </p:nvSpPr>
        <p:spPr>
          <a:xfrm>
            <a:off x="6451997" y="2941638"/>
            <a:ext cx="19751280" cy="19750088"/>
          </a:xfrm>
        </p:spPr>
        <p:txBody>
          <a:bodyPr/>
          <a:lstStyle>
            <a:defPPr>
              <a:defRPr kern="1200"/>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451997" y="25763539"/>
            <a:ext cx="19751280" cy="3862387"/>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35C1286E-2D26-43B2-8CD4-A2F0A623D127}" type="slidenum">
              <a:rPr lang="en-US"/>
              <a:pPr>
                <a:defRPr/>
              </a:pPr>
              <a:t>‹#›</a:t>
            </a:fld>
            <a:endParaRPr lang="en-US"/>
          </a:p>
        </p:txBody>
      </p:sp>
    </p:spTree>
    <p:extLst>
      <p:ext uri="{BB962C8B-B14F-4D97-AF65-F5344CB8AC3E}">
        <p14:creationId xmlns:p14="http://schemas.microsoft.com/office/powerpoint/2010/main" val="3003841983"/>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BF"/>
            </a:gs>
            <a:gs pos="100000">
              <a:srgbClr val="FFFFE5"/>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635" y="1319213"/>
            <a:ext cx="29626322"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ctr" anchorCtr="0" compatLnSpc="1">
            <a:prstTxWarp prst="textNoShape">
              <a:avLst/>
            </a:prstTxWarp>
          </a:bodyPr>
          <a:lstStyle>
            <a:defPPr>
              <a:defRPr kern="1200"/>
            </a:defPPr>
          </a:lstStyle>
          <a:p>
            <a:pPr lvl="0"/>
            <a:r>
              <a:rPr lang="en-US"/>
              <a:t>Click to edit Master title style</a:t>
            </a:r>
          </a:p>
        </p:txBody>
      </p:sp>
      <p:sp>
        <p:nvSpPr>
          <p:cNvPr id="1027" name="Rectangle 3"/>
          <p:cNvSpPr>
            <a:spLocks noGrp="1" noChangeArrowheads="1"/>
          </p:cNvSpPr>
          <p:nvPr>
            <p:ph type="body" idx="1"/>
          </p:nvPr>
        </p:nvSpPr>
        <p:spPr bwMode="auto">
          <a:xfrm>
            <a:off x="1646635" y="7681913"/>
            <a:ext cx="29626322" cy="217249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1646635" y="29978350"/>
            <a:ext cx="7680722"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defTabSz="3527822">
              <a:defRPr sz="5400" smtClean="0"/>
            </a:lvl1pPr>
          </a:lstStyle>
          <a:p>
            <a:pPr>
              <a:defRPr/>
            </a:pPr>
            <a:endParaRPr lang="en-US"/>
          </a:p>
        </p:txBody>
      </p:sp>
      <p:sp>
        <p:nvSpPr>
          <p:cNvPr id="1029" name="Rectangle 5"/>
          <p:cNvSpPr>
            <a:spLocks noGrp="1" noChangeArrowheads="1"/>
          </p:cNvSpPr>
          <p:nvPr>
            <p:ph type="ftr" sz="quarter" idx="3"/>
          </p:nvPr>
        </p:nvSpPr>
        <p:spPr bwMode="auto">
          <a:xfrm>
            <a:off x="11247834" y="29978350"/>
            <a:ext cx="10423922"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ctr" defTabSz="3527822">
              <a:defRPr sz="5400" smtClean="0"/>
            </a:lvl1pPr>
          </a:lstStyle>
          <a:p>
            <a:pPr>
              <a:defRPr/>
            </a:pPr>
            <a:endParaRPr lang="en-US"/>
          </a:p>
        </p:txBody>
      </p:sp>
      <p:sp>
        <p:nvSpPr>
          <p:cNvPr id="1030" name="Rectangle 6"/>
          <p:cNvSpPr>
            <a:spLocks noGrp="1" noChangeArrowheads="1"/>
          </p:cNvSpPr>
          <p:nvPr>
            <p:ph type="sldNum" sz="quarter" idx="4"/>
          </p:nvPr>
        </p:nvSpPr>
        <p:spPr bwMode="auto">
          <a:xfrm>
            <a:off x="23592234" y="29978350"/>
            <a:ext cx="7680722"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a:defPPr>
            <a:lvl1pPr algn="r" defTabSz="3527822">
              <a:defRPr sz="5400" smtClean="0"/>
            </a:lvl1pPr>
          </a:lstStyle>
          <a:p>
            <a:pPr>
              <a:defRPr/>
            </a:pPr>
            <a:fld id="{EAD58424-6508-4C08-B0AB-A12183DAE990}" type="slidenum">
              <a:rPr lang="en-US"/>
              <a:pPr>
                <a:defRPr/>
              </a:pPr>
              <a:t>‹#›</a:t>
            </a:fld>
            <a:endParaRPr lang="en-US"/>
          </a:p>
        </p:txBody>
      </p:sp>
      <p:pic>
        <p:nvPicPr>
          <p:cNvPr id="1031" name="New picture"/>
          <p:cNvPicPr/>
          <p:nvPr/>
        </p:nvPicPr>
        <p:blipFill>
          <a:blip r:embed="rId13"/>
          <a:stretch>
            <a:fillRect/>
          </a:stretch>
        </p:blipFill>
        <p:spPr>
          <a:xfrm rot="16200000">
            <a:off x="-11074400" y="16459200"/>
            <a:ext cx="14274800" cy="3937000"/>
          </a:xfrm>
          <a:prstGeom prst="rect">
            <a:avLst/>
          </a:prstGeom>
        </p:spPr>
      </p:pic>
      <p:pic>
        <p:nvPicPr>
          <p:cNvPr id="1032" name="New picture"/>
          <p:cNvPicPr/>
          <p:nvPr/>
        </p:nvPicPr>
        <p:blipFill>
          <a:blip r:embed="rId13"/>
          <a:stretch>
            <a:fillRect/>
          </a:stretch>
        </p:blipFill>
        <p:spPr>
          <a:xfrm rot="5400000">
            <a:off x="29718000" y="16459200"/>
            <a:ext cx="14274800" cy="3937000"/>
          </a:xfrm>
          <a:prstGeom prst="rect">
            <a:avLst/>
          </a:prstGeom>
        </p:spPr>
      </p:pic>
      <p:pic>
        <p:nvPicPr>
          <p:cNvPr id="1033" name="New picture"/>
          <p:cNvPicPr/>
          <p:nvPr/>
        </p:nvPicPr>
        <p:blipFill>
          <a:blip r:embed="rId14"/>
          <a:stretch>
            <a:fillRect/>
          </a:stretch>
        </p:blipFill>
        <p:spPr>
          <a:xfrm>
            <a:off x="1460500" y="33426400"/>
            <a:ext cx="29997400" cy="1447800"/>
          </a:xfrm>
          <a:prstGeom prst="rect">
            <a:avLst/>
          </a:prstGeom>
        </p:spPr>
      </p:pic>
      <p:sp>
        <p:nvSpPr>
          <p:cNvPr id="1034" name="New shape"/>
          <p:cNvSpPr/>
          <p:nvPr/>
        </p:nvSpPr>
        <p:spPr>
          <a:xfrm>
            <a:off x="1460500" y="339979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560">
                <a:solidFill>
                  <a:srgbClr val="808080"/>
                </a:solidFill>
              </a:rPr>
              <a:t>Template ID: melancholymedallion  Size: 36x36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3527822" rtl="0" eaLnBrk="0" fontAlgn="base" hangingPunct="0">
        <a:spcBef>
          <a:spcPct val="0"/>
        </a:spcBef>
        <a:spcAft>
          <a:spcPct val="0"/>
        </a:spcAft>
        <a:defRPr sz="17025">
          <a:solidFill>
            <a:schemeClr val="tx2"/>
          </a:solidFill>
          <a:latin typeface="+mj-lt"/>
          <a:ea typeface="+mj-ea"/>
          <a:cs typeface="+mj-cs"/>
        </a:defRPr>
      </a:lvl1pPr>
      <a:lvl2pPr algn="ctr" defTabSz="3527822" rtl="0" eaLnBrk="0" fontAlgn="base" hangingPunct="0">
        <a:spcBef>
          <a:spcPct val="0"/>
        </a:spcBef>
        <a:spcAft>
          <a:spcPct val="0"/>
        </a:spcAft>
        <a:defRPr sz="17025">
          <a:solidFill>
            <a:schemeClr val="tx2"/>
          </a:solidFill>
          <a:latin typeface="Arial"/>
        </a:defRPr>
      </a:lvl2pPr>
      <a:lvl3pPr algn="ctr" defTabSz="3527822" rtl="0" eaLnBrk="0" fontAlgn="base" hangingPunct="0">
        <a:spcBef>
          <a:spcPct val="0"/>
        </a:spcBef>
        <a:spcAft>
          <a:spcPct val="0"/>
        </a:spcAft>
        <a:defRPr sz="17025">
          <a:solidFill>
            <a:schemeClr val="tx2"/>
          </a:solidFill>
          <a:latin typeface="Arial"/>
        </a:defRPr>
      </a:lvl3pPr>
      <a:lvl4pPr algn="ctr" defTabSz="3527822" rtl="0" eaLnBrk="0" fontAlgn="base" hangingPunct="0">
        <a:spcBef>
          <a:spcPct val="0"/>
        </a:spcBef>
        <a:spcAft>
          <a:spcPct val="0"/>
        </a:spcAft>
        <a:defRPr sz="17025">
          <a:solidFill>
            <a:schemeClr val="tx2"/>
          </a:solidFill>
          <a:latin typeface="Arial"/>
        </a:defRPr>
      </a:lvl4pPr>
      <a:lvl5pPr algn="ctr" defTabSz="3527822" rtl="0" eaLnBrk="0" fontAlgn="base" hangingPunct="0">
        <a:spcBef>
          <a:spcPct val="0"/>
        </a:spcBef>
        <a:spcAft>
          <a:spcPct val="0"/>
        </a:spcAft>
        <a:defRPr sz="17025">
          <a:solidFill>
            <a:schemeClr val="tx2"/>
          </a:solidFill>
          <a:latin typeface="Arial"/>
        </a:defRPr>
      </a:lvl5pPr>
      <a:lvl6pPr marL="342900" algn="ctr" defTabSz="3527822" rtl="0" fontAlgn="base">
        <a:spcBef>
          <a:spcPct val="0"/>
        </a:spcBef>
        <a:spcAft>
          <a:spcPct val="0"/>
        </a:spcAft>
        <a:defRPr sz="17025">
          <a:solidFill>
            <a:schemeClr val="tx2"/>
          </a:solidFill>
          <a:latin typeface="Arial"/>
        </a:defRPr>
      </a:lvl6pPr>
      <a:lvl7pPr marL="685800" algn="ctr" defTabSz="3527822" rtl="0" fontAlgn="base">
        <a:spcBef>
          <a:spcPct val="0"/>
        </a:spcBef>
        <a:spcAft>
          <a:spcPct val="0"/>
        </a:spcAft>
        <a:defRPr sz="17025">
          <a:solidFill>
            <a:schemeClr val="tx2"/>
          </a:solidFill>
          <a:latin typeface="Arial"/>
        </a:defRPr>
      </a:lvl7pPr>
      <a:lvl8pPr marL="1028700" algn="ctr" defTabSz="3527822" rtl="0" fontAlgn="base">
        <a:spcBef>
          <a:spcPct val="0"/>
        </a:spcBef>
        <a:spcAft>
          <a:spcPct val="0"/>
        </a:spcAft>
        <a:defRPr sz="17025">
          <a:solidFill>
            <a:schemeClr val="tx2"/>
          </a:solidFill>
          <a:latin typeface="Arial"/>
        </a:defRPr>
      </a:lvl8pPr>
      <a:lvl9pPr marL="1371600" algn="ctr" defTabSz="3527822" rtl="0" fontAlgn="base">
        <a:spcBef>
          <a:spcPct val="0"/>
        </a:spcBef>
        <a:spcAft>
          <a:spcPct val="0"/>
        </a:spcAft>
        <a:defRPr sz="17025">
          <a:solidFill>
            <a:schemeClr val="tx2"/>
          </a:solidFill>
          <a:latin typeface="Arial"/>
        </a:defRPr>
      </a:lvl9pPr>
    </p:titleStyle>
    <p:bodyStyle>
      <a:defPPr>
        <a:defRPr kern="1200"/>
      </a:defPPr>
      <a:lvl1pPr marL="1323975" indent="-1323975" algn="l" defTabSz="3527822" rtl="0" eaLnBrk="0" fontAlgn="base" hangingPunct="0">
        <a:spcBef>
          <a:spcPct val="20000"/>
        </a:spcBef>
        <a:spcAft>
          <a:spcPct val="0"/>
        </a:spcAft>
        <a:buChar char="•"/>
        <a:defRPr sz="12375">
          <a:solidFill>
            <a:schemeClr val="tx1"/>
          </a:solidFill>
          <a:latin typeface="+mn-lt"/>
          <a:ea typeface="+mn-ea"/>
          <a:cs typeface="+mn-cs"/>
        </a:defRPr>
      </a:lvl1pPr>
      <a:lvl2pPr marL="2867025" indent="-1103710" algn="l" defTabSz="3527822" rtl="0" eaLnBrk="0" fontAlgn="base" hangingPunct="0">
        <a:spcBef>
          <a:spcPct val="20000"/>
        </a:spcBef>
        <a:spcAft>
          <a:spcPct val="0"/>
        </a:spcAft>
        <a:buChar char="–"/>
        <a:defRPr sz="10800">
          <a:solidFill>
            <a:schemeClr val="tx1"/>
          </a:solidFill>
          <a:latin typeface="+mn-lt"/>
        </a:defRPr>
      </a:lvl2pPr>
      <a:lvl3pPr marL="4410075" indent="-882254" algn="l" defTabSz="3527822" rtl="0" eaLnBrk="0" fontAlgn="base" hangingPunct="0">
        <a:spcBef>
          <a:spcPct val="20000"/>
        </a:spcBef>
        <a:spcAft>
          <a:spcPct val="0"/>
        </a:spcAft>
        <a:buChar char="•"/>
        <a:defRPr sz="9225">
          <a:solidFill>
            <a:schemeClr val="tx1"/>
          </a:solidFill>
          <a:latin typeface="+mn-lt"/>
        </a:defRPr>
      </a:lvl3pPr>
      <a:lvl4pPr marL="6172200" indent="-882254" algn="l" defTabSz="3527822" rtl="0" eaLnBrk="0" fontAlgn="base" hangingPunct="0">
        <a:spcBef>
          <a:spcPct val="20000"/>
        </a:spcBef>
        <a:spcAft>
          <a:spcPct val="0"/>
        </a:spcAft>
        <a:buChar char="–"/>
        <a:defRPr sz="7800">
          <a:solidFill>
            <a:schemeClr val="tx1"/>
          </a:solidFill>
          <a:latin typeface="+mn-lt"/>
        </a:defRPr>
      </a:lvl4pPr>
      <a:lvl5pPr marL="7935516" indent="-881063" algn="l" defTabSz="3527822" rtl="0" eaLnBrk="0" fontAlgn="base" hangingPunct="0">
        <a:spcBef>
          <a:spcPct val="20000"/>
        </a:spcBef>
        <a:spcAft>
          <a:spcPct val="0"/>
        </a:spcAft>
        <a:buChar char="»"/>
        <a:defRPr sz="7800">
          <a:solidFill>
            <a:schemeClr val="tx1"/>
          </a:solidFill>
          <a:latin typeface="+mn-lt"/>
        </a:defRPr>
      </a:lvl5pPr>
      <a:lvl6pPr marL="8278416" indent="-881063" algn="l" defTabSz="3527822" rtl="0" fontAlgn="base">
        <a:spcBef>
          <a:spcPct val="20000"/>
        </a:spcBef>
        <a:spcAft>
          <a:spcPct val="0"/>
        </a:spcAft>
        <a:buChar char="»"/>
        <a:defRPr sz="7800">
          <a:solidFill>
            <a:schemeClr val="tx1"/>
          </a:solidFill>
          <a:latin typeface="+mn-lt"/>
        </a:defRPr>
      </a:lvl6pPr>
      <a:lvl7pPr marL="8621316" indent="-881063" algn="l" defTabSz="3527822" rtl="0" fontAlgn="base">
        <a:spcBef>
          <a:spcPct val="20000"/>
        </a:spcBef>
        <a:spcAft>
          <a:spcPct val="0"/>
        </a:spcAft>
        <a:buChar char="»"/>
        <a:defRPr sz="7800">
          <a:solidFill>
            <a:schemeClr val="tx1"/>
          </a:solidFill>
          <a:latin typeface="+mn-lt"/>
        </a:defRPr>
      </a:lvl7pPr>
      <a:lvl8pPr marL="8964216" indent="-881063" algn="l" defTabSz="3527822" rtl="0" fontAlgn="base">
        <a:spcBef>
          <a:spcPct val="20000"/>
        </a:spcBef>
        <a:spcAft>
          <a:spcPct val="0"/>
        </a:spcAft>
        <a:buChar char="»"/>
        <a:defRPr sz="7800">
          <a:solidFill>
            <a:schemeClr val="tx1"/>
          </a:solidFill>
          <a:latin typeface="+mn-lt"/>
        </a:defRPr>
      </a:lvl8pPr>
      <a:lvl9pPr marL="9307116" indent="-881063" algn="l" defTabSz="3527822" rtl="0" fontAlgn="base">
        <a:spcBef>
          <a:spcPct val="20000"/>
        </a:spcBef>
        <a:spcAft>
          <a:spcPct val="0"/>
        </a:spcAft>
        <a:buChar char="»"/>
        <a:defRPr sz="78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43000">
              <a:schemeClr val="bg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40" name="Rectangle 6"/>
          <p:cNvSpPr>
            <a:spLocks noChangeArrowheads="1"/>
          </p:cNvSpPr>
          <p:nvPr/>
        </p:nvSpPr>
        <p:spPr bwMode="auto">
          <a:xfrm>
            <a:off x="302313" y="749811"/>
            <a:ext cx="32004000" cy="4924837"/>
          </a:xfrm>
          <a:prstGeom prst="round2DiagRect">
            <a:avLst/>
          </a:prstGeom>
          <a:solidFill>
            <a:srgbClr val="66CCFF"/>
          </a:solidFill>
          <a:ln w="9525">
            <a:noFill/>
            <a:miter lim="800000"/>
          </a:ln>
        </p:spPr>
        <p:txBody>
          <a:bodyPr lIns="82291" tIns="41146" rIns="82291" bIns="41146" anchor="ctr"/>
          <a:lstStyle>
            <a:defPPr>
              <a:defRPr kern="1200"/>
            </a:defPPr>
          </a:lstStyle>
          <a:p>
            <a:pPr algn="ctr" defTabSz="2821781">
              <a:defRPr/>
            </a:pPr>
            <a:endParaRPr lang="en-US" sz="3300" b="1" dirty="0">
              <a:solidFill>
                <a:schemeClr val="bg2">
                  <a:lumMod val="60000"/>
                  <a:lumOff val="40000"/>
                </a:schemeClr>
              </a:solidFill>
              <a:effectLst>
                <a:outerShdw blurRad="38100" dist="38100" dir="2700000" algn="tl">
                  <a:srgbClr val="000000"/>
                </a:outerShdw>
              </a:effectLst>
            </a:endParaRPr>
          </a:p>
        </p:txBody>
      </p:sp>
      <p:sp>
        <p:nvSpPr>
          <p:cNvPr id="38" name="Title 11">
            <a:extLst>
              <a:ext uri="{FF2B5EF4-FFF2-40B4-BE49-F238E27FC236}">
                <a16:creationId xmlns:a16="http://schemas.microsoft.com/office/drawing/2014/main" id="{D3A698E4-5105-47D7-8AAB-C4BA53E6D379}"/>
              </a:ext>
            </a:extLst>
          </p:cNvPr>
          <p:cNvSpPr txBox="1"/>
          <p:nvPr/>
        </p:nvSpPr>
        <p:spPr>
          <a:xfrm>
            <a:off x="4939767" y="-165806"/>
            <a:ext cx="23059591" cy="2294474"/>
          </a:xfrm>
          <a:prstGeom prst="rect">
            <a:avLst/>
          </a:prstGeom>
        </p:spPr>
        <p:txBody>
          <a:bodyPr lIns="96012" tIns="48006" rIns="96012" bIns="48006"/>
          <a:lstStyle>
            <a:defPPr>
              <a:defRPr kern="1200"/>
            </a:defPPr>
            <a:lvl1pPr algn="ctr" defTabSz="4389028" rtl="0" eaLnBrk="1" latinLnBrk="0" hangingPunct="1">
              <a:spcBef>
                <a:spcPct val="0"/>
              </a:spcBef>
              <a:buNone/>
              <a:defRPr sz="13400" kern="1200">
                <a:solidFill>
                  <a:schemeClr val="tx1"/>
                </a:solidFill>
                <a:latin typeface="+mj-lt"/>
                <a:ea typeface="+mj-ea"/>
                <a:cs typeface="+mj-cs"/>
              </a:defRPr>
            </a:lvl1pPr>
          </a:lstStyle>
          <a:p>
            <a:br>
              <a:rPr lang="en-US" sz="6400" b="1" dirty="0">
                <a:solidFill>
                  <a:schemeClr val="bg1"/>
                </a:solidFill>
                <a:latin typeface="Quattrocento" panose="02020802030000000404" pitchFamily="18" charset="0"/>
              </a:rPr>
            </a:br>
            <a:r>
              <a:rPr lang="en-US" sz="6400" b="1" dirty="0" err="1">
                <a:solidFill>
                  <a:schemeClr val="bg1"/>
                </a:solidFill>
                <a:latin typeface="Quattrocento" panose="02020802030000000404" pitchFamily="18" charset="0"/>
              </a:rPr>
              <a:t>Learnlytics</a:t>
            </a:r>
            <a:r>
              <a:rPr lang="en-US" sz="6400" b="1" dirty="0">
                <a:solidFill>
                  <a:schemeClr val="bg1"/>
                </a:solidFill>
                <a:latin typeface="Quattrocento" panose="02020802030000000404" pitchFamily="18" charset="0"/>
              </a:rPr>
              <a:t> - AI-Powered Student Learning Behavior Analyzer with Predictive Modeling </a:t>
            </a:r>
          </a:p>
          <a:p>
            <a:endParaRPr lang="en-US" sz="6400" b="1" dirty="0">
              <a:solidFill>
                <a:schemeClr val="bg1"/>
              </a:solidFill>
              <a:latin typeface="Quattrocento" panose="02020802030000000404" pitchFamily="18" charset="0"/>
            </a:endParaRPr>
          </a:p>
        </p:txBody>
      </p:sp>
      <p:sp>
        <p:nvSpPr>
          <p:cNvPr id="39" name="Text Placeholder 16">
            <a:extLst>
              <a:ext uri="{FF2B5EF4-FFF2-40B4-BE49-F238E27FC236}">
                <a16:creationId xmlns:a16="http://schemas.microsoft.com/office/drawing/2014/main" id="{9FEE118B-FBC6-45D8-93CE-3A87E15AD5C3}"/>
              </a:ext>
            </a:extLst>
          </p:cNvPr>
          <p:cNvSpPr txBox="1"/>
          <p:nvPr/>
        </p:nvSpPr>
        <p:spPr>
          <a:xfrm>
            <a:off x="4880175" y="2778402"/>
            <a:ext cx="22848276" cy="2866939"/>
          </a:xfrm>
          <a:prstGeom prst="rect">
            <a:avLst/>
          </a:prstGeom>
        </p:spPr>
        <p:txBody>
          <a:bodyPr wrap="square" lIns="96012" tIns="48006" rIns="96012" bIns="48006">
            <a:spAutoFit/>
          </a:bodyPr>
          <a:lstStyle>
            <a:defPPr>
              <a:defRPr kern="1200"/>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3600" dirty="0">
                <a:solidFill>
                  <a:schemeClr val="bg1"/>
                </a:solidFill>
                <a:latin typeface="Quattrocento Sans" panose="020B0502050000020003" pitchFamily="34" charset="0"/>
              </a:rPr>
              <a:t>Himanshu Sopra (0827CD211028), Nidhi Sharma (0827CD211041),</a:t>
            </a:r>
          </a:p>
          <a:p>
            <a:pPr algn="ctr"/>
            <a:r>
              <a:rPr lang="en-US" sz="3600" dirty="0">
                <a:solidFill>
                  <a:schemeClr val="bg1"/>
                </a:solidFill>
                <a:latin typeface="Quattrocento Sans" panose="020B0502050000020003" pitchFamily="34" charset="0"/>
              </a:rPr>
              <a:t> </a:t>
            </a:r>
            <a:r>
              <a:rPr lang="en-US" sz="3600" dirty="0" err="1">
                <a:solidFill>
                  <a:schemeClr val="bg1"/>
                </a:solidFill>
                <a:latin typeface="Quattrocento Sans" panose="020B0502050000020003" pitchFamily="34" charset="0"/>
              </a:rPr>
              <a:t>Oshin</a:t>
            </a:r>
            <a:r>
              <a:rPr lang="en-US" sz="3600" dirty="0">
                <a:solidFill>
                  <a:schemeClr val="bg1"/>
                </a:solidFill>
                <a:latin typeface="Quattrocento Sans" panose="020B0502050000020003" pitchFamily="34" charset="0"/>
              </a:rPr>
              <a:t> </a:t>
            </a:r>
            <a:r>
              <a:rPr lang="en-US" sz="3600" dirty="0" err="1">
                <a:solidFill>
                  <a:schemeClr val="bg1"/>
                </a:solidFill>
                <a:latin typeface="Quattrocento Sans" panose="020B0502050000020003" pitchFamily="34" charset="0"/>
              </a:rPr>
              <a:t>Nandwal</a:t>
            </a:r>
            <a:r>
              <a:rPr lang="en-US" sz="3600" dirty="0">
                <a:solidFill>
                  <a:schemeClr val="bg1"/>
                </a:solidFill>
                <a:latin typeface="Quattrocento Sans" panose="020B0502050000020003" pitchFamily="34" charset="0"/>
              </a:rPr>
              <a:t> (0827CD211042) Surabhi Jaiswal (0827CD211064)</a:t>
            </a:r>
            <a:endParaRPr lang="en-US" sz="4200" dirty="0">
              <a:solidFill>
                <a:schemeClr val="bg1"/>
              </a:solidFill>
              <a:latin typeface="Quattrocento Sans" panose="020B0502050000020003" pitchFamily="34" charset="0"/>
            </a:endParaRPr>
          </a:p>
          <a:p>
            <a:pPr algn="ctr"/>
            <a:r>
              <a:rPr lang="en-US" sz="4200" dirty="0">
                <a:solidFill>
                  <a:schemeClr val="bg1"/>
                </a:solidFill>
                <a:latin typeface="Quattrocento Sans" panose="020B0502050000020003" pitchFamily="34" charset="0"/>
              </a:rPr>
              <a:t>Department Name, Acropolis Institute of Technology &amp; Research, Indore</a:t>
            </a:r>
          </a:p>
          <a:p>
            <a:pPr algn="ctr"/>
            <a:r>
              <a:rPr lang="en-US" sz="4200" dirty="0">
                <a:solidFill>
                  <a:schemeClr val="bg1"/>
                </a:solidFill>
                <a:latin typeface="Quattrocento Sans" panose="020B0502050000020003" pitchFamily="34" charset="0"/>
              </a:rPr>
              <a:t>Session: Jul. – Dec. 2024</a:t>
            </a:r>
          </a:p>
        </p:txBody>
      </p:sp>
      <p:sp>
        <p:nvSpPr>
          <p:cNvPr id="42" name="Rectangle 10">
            <a:extLst>
              <a:ext uri="{FF2B5EF4-FFF2-40B4-BE49-F238E27FC236}">
                <a16:creationId xmlns:a16="http://schemas.microsoft.com/office/drawing/2014/main" id="{6E6FAECA-7B53-459F-9726-99A6AE0B0458}"/>
              </a:ext>
            </a:extLst>
          </p:cNvPr>
          <p:cNvSpPr>
            <a:spLocks noChangeArrowheads="1"/>
          </p:cNvSpPr>
          <p:nvPr/>
        </p:nvSpPr>
        <p:spPr bwMode="auto">
          <a:xfrm>
            <a:off x="571634" y="5966851"/>
            <a:ext cx="9715366" cy="8115301"/>
          </a:xfrm>
          <a:prstGeom prst="round2DiagRect">
            <a:avLst>
              <a:gd name="adj1" fmla="val 6827"/>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endParaRPr lang="en-US" sz="2700" b="1">
              <a:noFill/>
              <a:latin typeface="Quattrocento" panose="02020802030000000404" pitchFamily="18" charset="0"/>
            </a:endParaRPr>
          </a:p>
        </p:txBody>
      </p:sp>
      <p:sp>
        <p:nvSpPr>
          <p:cNvPr id="44" name="Rectangle 10">
            <a:extLst>
              <a:ext uri="{FF2B5EF4-FFF2-40B4-BE49-F238E27FC236}">
                <a16:creationId xmlns:a16="http://schemas.microsoft.com/office/drawing/2014/main" id="{65DEA53B-8C55-4281-8C92-1B2F1CBC79EE}"/>
              </a:ext>
            </a:extLst>
          </p:cNvPr>
          <p:cNvSpPr>
            <a:spLocks noChangeArrowheads="1"/>
          </p:cNvSpPr>
          <p:nvPr/>
        </p:nvSpPr>
        <p:spPr bwMode="auto">
          <a:xfrm>
            <a:off x="10767220" y="5883498"/>
            <a:ext cx="11343506" cy="822960"/>
          </a:xfrm>
          <a:prstGeom prst="round2DiagRect">
            <a:avLst>
              <a:gd name="adj1" fmla="val 30177"/>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METHODOLOGY</a:t>
            </a:r>
          </a:p>
        </p:txBody>
      </p:sp>
      <p:sp>
        <p:nvSpPr>
          <p:cNvPr id="48" name="Rectangle 10">
            <a:extLst>
              <a:ext uri="{FF2B5EF4-FFF2-40B4-BE49-F238E27FC236}">
                <a16:creationId xmlns:a16="http://schemas.microsoft.com/office/drawing/2014/main" id="{E3FEBAB5-D47E-42BA-A84C-C1EA43E9ED05}"/>
              </a:ext>
            </a:extLst>
          </p:cNvPr>
          <p:cNvSpPr>
            <a:spLocks noChangeArrowheads="1"/>
          </p:cNvSpPr>
          <p:nvPr/>
        </p:nvSpPr>
        <p:spPr bwMode="auto">
          <a:xfrm>
            <a:off x="22608532" y="5883863"/>
            <a:ext cx="9715366" cy="822960"/>
          </a:xfrm>
          <a:prstGeom prst="round2DiagRect">
            <a:avLst>
              <a:gd name="adj1" fmla="val 30178"/>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RESULTS </a:t>
            </a:r>
          </a:p>
        </p:txBody>
      </p:sp>
      <p:sp>
        <p:nvSpPr>
          <p:cNvPr id="50" name="Rectangle 10">
            <a:extLst>
              <a:ext uri="{FF2B5EF4-FFF2-40B4-BE49-F238E27FC236}">
                <a16:creationId xmlns:a16="http://schemas.microsoft.com/office/drawing/2014/main" id="{C7AAC99D-FA63-4F20-9BC9-620B7B5958BE}"/>
              </a:ext>
            </a:extLst>
          </p:cNvPr>
          <p:cNvSpPr>
            <a:spLocks noChangeArrowheads="1"/>
          </p:cNvSpPr>
          <p:nvPr/>
        </p:nvSpPr>
        <p:spPr bwMode="auto">
          <a:xfrm>
            <a:off x="571634" y="14376198"/>
            <a:ext cx="9715366" cy="822960"/>
          </a:xfrm>
          <a:prstGeom prst="round2DiagRect">
            <a:avLst>
              <a:gd name="adj1" fmla="val 30178"/>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INTRODUCTION</a:t>
            </a:r>
          </a:p>
        </p:txBody>
      </p:sp>
      <p:sp>
        <p:nvSpPr>
          <p:cNvPr id="52" name="Rectangle 10">
            <a:extLst>
              <a:ext uri="{FF2B5EF4-FFF2-40B4-BE49-F238E27FC236}">
                <a16:creationId xmlns:a16="http://schemas.microsoft.com/office/drawing/2014/main" id="{48ED2435-580E-419E-B71D-5D8F033EB9A6}"/>
              </a:ext>
            </a:extLst>
          </p:cNvPr>
          <p:cNvSpPr>
            <a:spLocks noChangeArrowheads="1"/>
          </p:cNvSpPr>
          <p:nvPr/>
        </p:nvSpPr>
        <p:spPr bwMode="auto">
          <a:xfrm>
            <a:off x="22593433" y="21564600"/>
            <a:ext cx="9715366" cy="822960"/>
          </a:xfrm>
          <a:prstGeom prst="round2DiagRect">
            <a:avLst>
              <a:gd name="adj1" fmla="val 33555"/>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CONCLUSION</a:t>
            </a:r>
          </a:p>
        </p:txBody>
      </p:sp>
      <p:sp>
        <p:nvSpPr>
          <p:cNvPr id="17" name="TextBox 19">
            <a:extLst>
              <a:ext uri="{FF2B5EF4-FFF2-40B4-BE49-F238E27FC236}">
                <a16:creationId xmlns:a16="http://schemas.microsoft.com/office/drawing/2014/main" id="{683D493E-8A89-4457-BD64-BF0D722F33B5}"/>
              </a:ext>
            </a:extLst>
          </p:cNvPr>
          <p:cNvSpPr txBox="1">
            <a:spLocks noChangeArrowheads="1"/>
          </p:cNvSpPr>
          <p:nvPr/>
        </p:nvSpPr>
        <p:spPr bwMode="auto">
          <a:xfrm>
            <a:off x="802952" y="5966851"/>
            <a:ext cx="9252730" cy="656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600" b="1" dirty="0">
                <a:latin typeface="Quattrocento" panose="02020802030000000404" pitchFamily="18" charset="0"/>
                <a:cs typeface="Arial" pitchFamily="34" charset="0"/>
              </a:rPr>
              <a:t>ABSTRACT</a:t>
            </a:r>
          </a:p>
        </p:txBody>
      </p:sp>
      <p:sp>
        <p:nvSpPr>
          <p:cNvPr id="20" name="TextBox 19">
            <a:extLst>
              <a:ext uri="{FF2B5EF4-FFF2-40B4-BE49-F238E27FC236}">
                <a16:creationId xmlns:a16="http://schemas.microsoft.com/office/drawing/2014/main" id="{DE7CC5E4-5857-4AD9-BC53-ECDA642EB874}"/>
              </a:ext>
            </a:extLst>
          </p:cNvPr>
          <p:cNvSpPr txBox="1"/>
          <p:nvPr/>
        </p:nvSpPr>
        <p:spPr>
          <a:xfrm>
            <a:off x="802952" y="6567745"/>
            <a:ext cx="9252730" cy="7478970"/>
          </a:xfrm>
          <a:prstGeom prst="rect">
            <a:avLst/>
          </a:prstGeom>
          <a:noFill/>
        </p:spPr>
        <p:txBody>
          <a:bodyPr wrap="square" rtlCol="0">
            <a:spAutoFit/>
          </a:bodyPr>
          <a:lstStyle>
            <a:defPPr>
              <a:defRPr kern="1200"/>
            </a:defPPr>
          </a:lstStyle>
          <a:p>
            <a:pPr algn="just"/>
            <a:r>
              <a:rPr lang="en-US" sz="4000" dirty="0">
                <a:latin typeface="Quattrocento Sans" panose="020B0502050000020003" pitchFamily="34" charset="0"/>
                <a:ea typeface="Open Sans" panose="020B0606030504020204" pitchFamily="34" charset="0"/>
                <a:cs typeface="Open Sans" panose="020B0606030504020204" pitchFamily="34" charset="0"/>
              </a:rPr>
              <a:t>The </a:t>
            </a:r>
            <a:r>
              <a:rPr lang="en-US" sz="4000" dirty="0" err="1">
                <a:latin typeface="Quattrocento Sans" panose="020B0502050000020003" pitchFamily="34" charset="0"/>
                <a:ea typeface="Open Sans" panose="020B0606030504020204" pitchFamily="34" charset="0"/>
                <a:cs typeface="Open Sans" panose="020B0606030504020204" pitchFamily="34" charset="0"/>
              </a:rPr>
              <a:t>Learnlytics</a:t>
            </a:r>
            <a:r>
              <a:rPr lang="en-US" sz="4000" dirty="0">
                <a:latin typeface="Quattrocento Sans" panose="020B0502050000020003" pitchFamily="34" charset="0"/>
                <a:ea typeface="Open Sans" panose="020B0606030504020204" pitchFamily="34" charset="0"/>
                <a:cs typeface="Open Sans" panose="020B0606030504020204" pitchFamily="34" charset="0"/>
              </a:rPr>
              <a:t> project aims to create an AI-powered tool for analyzing student learning behavior. This system will support students in tracking their academic progress and enable administrators to visualize trends and predict performance through machine learning. Leveraging data mining techniques, the project intends to improve student engagement and success by offering real-time insights and personalized recommendations..</a:t>
            </a:r>
          </a:p>
        </p:txBody>
      </p:sp>
      <p:sp>
        <p:nvSpPr>
          <p:cNvPr id="22" name="TextBox 21">
            <a:extLst>
              <a:ext uri="{FF2B5EF4-FFF2-40B4-BE49-F238E27FC236}">
                <a16:creationId xmlns:a16="http://schemas.microsoft.com/office/drawing/2014/main" id="{EBB6AC4A-C17C-4A50-801D-9D770B2D4747}"/>
              </a:ext>
            </a:extLst>
          </p:cNvPr>
          <p:cNvSpPr txBox="1"/>
          <p:nvPr/>
        </p:nvSpPr>
        <p:spPr>
          <a:xfrm>
            <a:off x="571634" y="15385018"/>
            <a:ext cx="9715366" cy="6740307"/>
          </a:xfrm>
          <a:prstGeom prst="rect">
            <a:avLst/>
          </a:prstGeom>
          <a:noFill/>
        </p:spPr>
        <p:txBody>
          <a:bodyPr wrap="square" rtlCol="0">
            <a:spAutoFit/>
          </a:bodyPr>
          <a:lstStyle>
            <a:defPPr>
              <a:defRPr kern="1200"/>
            </a:defPPr>
          </a:lstStyle>
          <a:p>
            <a:pPr algn="just"/>
            <a:r>
              <a:rPr lang="en-US" sz="3600" dirty="0">
                <a:latin typeface="Quattrocento Sans" panose="020B0502050000020003" pitchFamily="34" charset="0"/>
                <a:ea typeface="Open Sans" panose="020B0606030504020204" pitchFamily="34" charset="0"/>
                <a:cs typeface="Open Sans" panose="020B0606030504020204" pitchFamily="34" charset="0"/>
              </a:rPr>
              <a:t>In the digital age, educational success increasingly relies on monitoring and understanding student learning behavior. </a:t>
            </a:r>
            <a:r>
              <a:rPr lang="en-US" sz="3600" dirty="0" err="1">
                <a:latin typeface="Quattrocento Sans" panose="020B0502050000020003" pitchFamily="34" charset="0"/>
                <a:ea typeface="Open Sans" panose="020B0606030504020204" pitchFamily="34" charset="0"/>
                <a:cs typeface="Open Sans" panose="020B0606030504020204" pitchFamily="34" charset="0"/>
              </a:rPr>
              <a:t>Learnlytics</a:t>
            </a:r>
            <a:r>
              <a:rPr lang="en-US" sz="3600" dirty="0">
                <a:latin typeface="Quattrocento Sans" panose="020B0502050000020003" pitchFamily="34" charset="0"/>
                <a:ea typeface="Open Sans" panose="020B0606030504020204" pitchFamily="34" charset="0"/>
                <a:cs typeface="Open Sans" panose="020B0606030504020204" pitchFamily="34" charset="0"/>
              </a:rPr>
              <a:t> offers a solution that allows students to record their achievements and learning plans, while administrators can gain data-driven insights into student performance. This tool draws from platforms like Google Classroom and Coursera, integrating machine learning to provide advanced predictive analytics.</a:t>
            </a:r>
          </a:p>
          <a:p>
            <a:pPr algn="just"/>
            <a:endParaRPr lang="en-US" sz="3600" dirty="0">
              <a:latin typeface="Quattrocento Sans" panose="020B0502050000020003" pitchFamily="34" charset="0"/>
              <a:ea typeface="Open Sans" panose="020B0606030504020204" pitchFamily="34" charset="0"/>
              <a:cs typeface="Open Sans" panose="020B0606030504020204" pitchFamily="34" charset="0"/>
            </a:endParaRPr>
          </a:p>
          <a:p>
            <a:pPr algn="just"/>
            <a:endParaRPr lang="en-US" sz="3600" dirty="0">
              <a:latin typeface="Quattrocento Sans" panose="020B0502050000020003" pitchFamily="34" charset="0"/>
              <a:ea typeface="Open Sans" panose="020B0606030504020204" pitchFamily="34" charset="0"/>
              <a:cs typeface="Open Sans" panose="020B0606030504020204" pitchFamily="34" charset="0"/>
            </a:endParaRPr>
          </a:p>
        </p:txBody>
      </p:sp>
      <p:sp>
        <p:nvSpPr>
          <p:cNvPr id="294" name="TextBox 293">
            <a:extLst>
              <a:ext uri="{FF2B5EF4-FFF2-40B4-BE49-F238E27FC236}">
                <a16:creationId xmlns:a16="http://schemas.microsoft.com/office/drawing/2014/main" id="{02AB78DF-FFEE-448D-966C-EA5988806A81}"/>
              </a:ext>
            </a:extLst>
          </p:cNvPr>
          <p:cNvSpPr txBox="1"/>
          <p:nvPr/>
        </p:nvSpPr>
        <p:spPr>
          <a:xfrm>
            <a:off x="22590947" y="6646304"/>
            <a:ext cx="9252730" cy="6186309"/>
          </a:xfrm>
          <a:prstGeom prst="rect">
            <a:avLst/>
          </a:prstGeom>
          <a:noFill/>
        </p:spPr>
        <p:txBody>
          <a:bodyPr wrap="square" rtlCol="0">
            <a:spAutoFit/>
          </a:bodyPr>
          <a:lstStyle>
            <a:defPPr>
              <a:defRPr kern="1200"/>
            </a:defPPr>
          </a:lstStyle>
          <a:p>
            <a:pPr algn="just"/>
            <a:r>
              <a:rPr lang="en-US" sz="4400" dirty="0">
                <a:latin typeface="Quattrocento Sans" panose="020B0502050000020003" pitchFamily="34" charset="0"/>
                <a:ea typeface="Open Sans" panose="020B0606030504020204" pitchFamily="34" charset="0"/>
                <a:cs typeface="Open Sans" panose="020B0606030504020204" pitchFamily="34" charset="0"/>
              </a:rPr>
              <a:t>This project will yield a dual-dashboard interface where students and administrators interact with data visualizations reflecting progress and engagement. The predictive models will offer accurate insights into student performance, helping educators intervene early and tailor resources to each learner’s needs.</a:t>
            </a:r>
          </a:p>
        </p:txBody>
      </p:sp>
      <p:sp>
        <p:nvSpPr>
          <p:cNvPr id="295" name="TextBox 294">
            <a:extLst>
              <a:ext uri="{FF2B5EF4-FFF2-40B4-BE49-F238E27FC236}">
                <a16:creationId xmlns:a16="http://schemas.microsoft.com/office/drawing/2014/main" id="{39259EE9-8D55-4A34-BCDD-8F3F221271A7}"/>
              </a:ext>
            </a:extLst>
          </p:cNvPr>
          <p:cNvSpPr txBox="1"/>
          <p:nvPr/>
        </p:nvSpPr>
        <p:spPr>
          <a:xfrm>
            <a:off x="22590947" y="22707600"/>
            <a:ext cx="9715366" cy="4401205"/>
          </a:xfrm>
          <a:prstGeom prst="rect">
            <a:avLst/>
          </a:prstGeom>
          <a:noFill/>
        </p:spPr>
        <p:txBody>
          <a:bodyPr wrap="square" rtlCol="0">
            <a:spAutoFit/>
          </a:bodyPr>
          <a:lstStyle>
            <a:defPPr>
              <a:defRPr kern="1200"/>
            </a:defPPr>
          </a:lstStyle>
          <a:p>
            <a:pPr algn="just"/>
            <a:r>
              <a:rPr lang="en-US" sz="4000" dirty="0" err="1">
                <a:latin typeface="Quattrocento Sans" panose="020B0502050000020003" pitchFamily="34" charset="0"/>
                <a:ea typeface="Open Sans" panose="020B0606030504020204" pitchFamily="34" charset="0"/>
                <a:cs typeface="Open Sans" panose="020B0606030504020204" pitchFamily="34" charset="0"/>
              </a:rPr>
              <a:t>Learnlytics</a:t>
            </a:r>
            <a:r>
              <a:rPr lang="en-US" sz="4000" dirty="0">
                <a:latin typeface="Quattrocento Sans" panose="020B0502050000020003" pitchFamily="34" charset="0"/>
                <a:ea typeface="Open Sans" panose="020B0606030504020204" pitchFamily="34" charset="0"/>
                <a:cs typeface="Open Sans" panose="020B0606030504020204" pitchFamily="34" charset="0"/>
              </a:rPr>
              <a:t> will advance educational data mining by bridging the gap between student progress tracking and predictive analytics. This project will empower both students and educators with tools that foster proactive and personalized academic guidance.</a:t>
            </a:r>
          </a:p>
        </p:txBody>
      </p:sp>
      <p:pic>
        <p:nvPicPr>
          <p:cNvPr id="3" name="Picture 2">
            <a:extLst>
              <a:ext uri="{FF2B5EF4-FFF2-40B4-BE49-F238E27FC236}">
                <a16:creationId xmlns:a16="http://schemas.microsoft.com/office/drawing/2014/main" id="{7EC6AD0D-6931-CA32-AD82-67C2921886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599" y="1447800"/>
            <a:ext cx="3762809" cy="3328279"/>
          </a:xfrm>
          <a:prstGeom prst="rect">
            <a:avLst/>
          </a:prstGeom>
        </p:spPr>
      </p:pic>
      <p:pic>
        <p:nvPicPr>
          <p:cNvPr id="5" name="Picture 4">
            <a:extLst>
              <a:ext uri="{FF2B5EF4-FFF2-40B4-BE49-F238E27FC236}">
                <a16:creationId xmlns:a16="http://schemas.microsoft.com/office/drawing/2014/main" id="{294EDA28-6ECF-7925-C690-C02923BC457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193999" y="481666"/>
            <a:ext cx="3388385" cy="4699934"/>
          </a:xfrm>
          <a:prstGeom prst="rect">
            <a:avLst/>
          </a:prstGeom>
        </p:spPr>
      </p:pic>
      <p:sp>
        <p:nvSpPr>
          <p:cNvPr id="6" name="Rectangle 10">
            <a:extLst>
              <a:ext uri="{FF2B5EF4-FFF2-40B4-BE49-F238E27FC236}">
                <a16:creationId xmlns:a16="http://schemas.microsoft.com/office/drawing/2014/main" id="{FFBCFD01-5B6D-3BDF-CF62-5AA3DEFEB57B}"/>
              </a:ext>
            </a:extLst>
          </p:cNvPr>
          <p:cNvSpPr>
            <a:spLocks noChangeArrowheads="1"/>
          </p:cNvSpPr>
          <p:nvPr/>
        </p:nvSpPr>
        <p:spPr bwMode="auto">
          <a:xfrm>
            <a:off x="571634" y="27965400"/>
            <a:ext cx="9715366" cy="822960"/>
          </a:xfrm>
          <a:prstGeom prst="round2DiagRect">
            <a:avLst>
              <a:gd name="adj1" fmla="val 30178"/>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OBJECTIVES</a:t>
            </a:r>
          </a:p>
        </p:txBody>
      </p:sp>
      <p:sp>
        <p:nvSpPr>
          <p:cNvPr id="7" name="Rectangle 10">
            <a:extLst>
              <a:ext uri="{FF2B5EF4-FFF2-40B4-BE49-F238E27FC236}">
                <a16:creationId xmlns:a16="http://schemas.microsoft.com/office/drawing/2014/main" id="{DF297CE2-54EB-00D3-27FF-7FAD31A13290}"/>
              </a:ext>
            </a:extLst>
          </p:cNvPr>
          <p:cNvSpPr>
            <a:spLocks noChangeArrowheads="1"/>
          </p:cNvSpPr>
          <p:nvPr/>
        </p:nvSpPr>
        <p:spPr bwMode="auto">
          <a:xfrm>
            <a:off x="22590947" y="27822552"/>
            <a:ext cx="9715366" cy="822960"/>
          </a:xfrm>
          <a:prstGeom prst="round2DiagRect">
            <a:avLst>
              <a:gd name="adj1" fmla="val 33555"/>
              <a:gd name="adj2" fmla="val 0"/>
            </a:avLst>
          </a:prstGeom>
          <a:solidFill>
            <a:srgbClr val="0099CC"/>
          </a:solidFill>
          <a:ln w="12700">
            <a:noFill/>
            <a:miter lim="800000"/>
          </a:ln>
        </p:spPr>
        <p:txBody>
          <a:bodyPr wrap="none" lIns="205740" tIns="54864" rIns="205740" bIns="51422" anchor="ctr" anchorCtr="0"/>
          <a:lstStyle>
            <a:defPPr>
              <a:defRPr kern="1200"/>
            </a:defPPr>
          </a:lstStyle>
          <a:p>
            <a:pPr algn="ctr" defTabSz="3526941">
              <a:defRPr/>
            </a:pPr>
            <a:r>
              <a:rPr lang="en-US" sz="3600" b="1" dirty="0">
                <a:solidFill>
                  <a:schemeClr val="bg1"/>
                </a:solidFill>
                <a:latin typeface="Quattrocento" panose="02020802030000000404" pitchFamily="18" charset="0"/>
              </a:rPr>
              <a:t>ACKNOWLEDGEMENT</a:t>
            </a:r>
          </a:p>
        </p:txBody>
      </p:sp>
      <p:sp>
        <p:nvSpPr>
          <p:cNvPr id="9" name="TextBox 8">
            <a:extLst>
              <a:ext uri="{FF2B5EF4-FFF2-40B4-BE49-F238E27FC236}">
                <a16:creationId xmlns:a16="http://schemas.microsoft.com/office/drawing/2014/main" id="{B82C6452-CF00-7EBC-6678-15948D742171}"/>
              </a:ext>
            </a:extLst>
          </p:cNvPr>
          <p:cNvSpPr txBox="1"/>
          <p:nvPr/>
        </p:nvSpPr>
        <p:spPr>
          <a:xfrm>
            <a:off x="22590947" y="29020414"/>
            <a:ext cx="9715366" cy="3416320"/>
          </a:xfrm>
          <a:prstGeom prst="rect">
            <a:avLst/>
          </a:prstGeom>
          <a:noFill/>
        </p:spPr>
        <p:txBody>
          <a:bodyPr wrap="square" rtlCol="0">
            <a:spAutoFit/>
          </a:bodyPr>
          <a:lstStyle>
            <a:defPPr>
              <a:defRPr kern="1200"/>
            </a:defPPr>
          </a:lstStyle>
          <a:p>
            <a:pPr algn="just"/>
            <a:r>
              <a:rPr lang="en-US" sz="3600" dirty="0">
                <a:latin typeface="Quattrocento Sans" panose="020B0502050000020003" pitchFamily="34" charset="0"/>
                <a:ea typeface="Open Sans" panose="020B0606030504020204" pitchFamily="34" charset="0"/>
                <a:cs typeface="Open Sans" panose="020B0606030504020204" pitchFamily="34" charset="0"/>
              </a:rPr>
              <a:t>We extend our sincere gratitude to Prof. </a:t>
            </a:r>
            <a:r>
              <a:rPr lang="en-US" sz="3600" dirty="0" err="1">
                <a:latin typeface="Quattrocento Sans" panose="020B0502050000020003" pitchFamily="34" charset="0"/>
                <a:ea typeface="Open Sans" panose="020B0606030504020204" pitchFamily="34" charset="0"/>
                <a:cs typeface="Open Sans" panose="020B0606030504020204" pitchFamily="34" charset="0"/>
              </a:rPr>
              <a:t>Brajesh</a:t>
            </a:r>
            <a:r>
              <a:rPr lang="en-US" sz="3600" dirty="0">
                <a:latin typeface="Quattrocento Sans" panose="020B0502050000020003" pitchFamily="34" charset="0"/>
                <a:ea typeface="Open Sans" panose="020B0606030504020204" pitchFamily="34" charset="0"/>
                <a:cs typeface="Open Sans" panose="020B0606030504020204" pitchFamily="34" charset="0"/>
              </a:rPr>
              <a:t> Chaturvedi for his guidance and support throughout this project. We also thank our project team members and contributing sources for their valuable insights into learning analytics and educational data mining.</a:t>
            </a:r>
          </a:p>
        </p:txBody>
      </p:sp>
      <p:sp>
        <p:nvSpPr>
          <p:cNvPr id="8" name="TextBox 7">
            <a:extLst>
              <a:ext uri="{FF2B5EF4-FFF2-40B4-BE49-F238E27FC236}">
                <a16:creationId xmlns:a16="http://schemas.microsoft.com/office/drawing/2014/main" id="{F9147BEB-4323-42BD-A6F5-A9A78B95ADF4}"/>
              </a:ext>
            </a:extLst>
          </p:cNvPr>
          <p:cNvSpPr txBox="1"/>
          <p:nvPr/>
        </p:nvSpPr>
        <p:spPr>
          <a:xfrm>
            <a:off x="476618" y="28991293"/>
            <a:ext cx="9810382" cy="3416320"/>
          </a:xfrm>
          <a:prstGeom prst="rect">
            <a:avLst/>
          </a:prstGeom>
          <a:noFill/>
        </p:spPr>
        <p:txBody>
          <a:bodyPr wrap="square" rtlCol="0">
            <a:spAutoFit/>
          </a:bodyPr>
          <a:lstStyle/>
          <a:p>
            <a:pPr marL="457200" indent="-457200" algn="just">
              <a:buFont typeface="Wingdings" panose="05000000000000000000" pitchFamily="2" charset="2"/>
              <a:buChar char="Ø"/>
            </a:pPr>
            <a:r>
              <a:rPr lang="en-US" sz="3600" dirty="0"/>
              <a:t>Track student progress through a personalized dashboard.</a:t>
            </a:r>
          </a:p>
          <a:p>
            <a:pPr marL="457200" indent="-457200" algn="just">
              <a:buFont typeface="Wingdings" panose="05000000000000000000" pitchFamily="2" charset="2"/>
              <a:buChar char="Ø"/>
            </a:pPr>
            <a:r>
              <a:rPr lang="en-US" sz="3600" dirty="0"/>
              <a:t>Use analytics to predict outcomes and support at-risk students.</a:t>
            </a:r>
          </a:p>
          <a:p>
            <a:pPr marL="457200" indent="-457200" algn="just">
              <a:buFont typeface="Wingdings" panose="05000000000000000000" pitchFamily="2" charset="2"/>
              <a:buChar char="Ø"/>
            </a:pPr>
            <a:r>
              <a:rPr lang="en-US" sz="3600" dirty="0"/>
              <a:t>Provide personalized learning recommendations.</a:t>
            </a:r>
          </a:p>
        </p:txBody>
      </p:sp>
      <p:pic>
        <p:nvPicPr>
          <p:cNvPr id="10" name="Picture 9" descr="A diagram of a relationship diagram&#10;&#10;Description automatically generated">
            <a:extLst>
              <a:ext uri="{FF2B5EF4-FFF2-40B4-BE49-F238E27FC236}">
                <a16:creationId xmlns:a16="http://schemas.microsoft.com/office/drawing/2014/main" id="{B0E19587-D3F0-5377-C2B5-35538FEBC8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06540" y="21259678"/>
            <a:ext cx="11753090" cy="11289152"/>
          </a:xfrm>
          <a:prstGeom prst="rect">
            <a:avLst/>
          </a:prstGeom>
        </p:spPr>
      </p:pic>
      <p:sp>
        <p:nvSpPr>
          <p:cNvPr id="11" name="TextBox 10">
            <a:extLst>
              <a:ext uri="{FF2B5EF4-FFF2-40B4-BE49-F238E27FC236}">
                <a16:creationId xmlns:a16="http://schemas.microsoft.com/office/drawing/2014/main" id="{9E2680B8-7B03-2DB1-45CD-81272FA668C6}"/>
              </a:ext>
            </a:extLst>
          </p:cNvPr>
          <p:cNvSpPr txBox="1"/>
          <p:nvPr/>
        </p:nvSpPr>
        <p:spPr>
          <a:xfrm>
            <a:off x="10767219" y="6764948"/>
            <a:ext cx="11343507" cy="6863417"/>
          </a:xfrm>
          <a:prstGeom prst="rect">
            <a:avLst/>
          </a:prstGeom>
          <a:noFill/>
        </p:spPr>
        <p:txBody>
          <a:bodyPr wrap="square" rtlCol="0">
            <a:spAutoFit/>
          </a:bodyPr>
          <a:lstStyle>
            <a:defPPr>
              <a:defRPr kern="1200"/>
            </a:defPPr>
          </a:lstStyle>
          <a:p>
            <a:pPr algn="just"/>
            <a:r>
              <a:rPr lang="en-US" sz="4400" dirty="0" err="1">
                <a:latin typeface="Quattrocento Sans" panose="020B0502050000020003" pitchFamily="34" charset="0"/>
                <a:ea typeface="Open Sans" panose="020B0606030504020204" pitchFamily="34" charset="0"/>
                <a:cs typeface="Open Sans" panose="020B0606030504020204" pitchFamily="34" charset="0"/>
              </a:rPr>
              <a:t>Learnlytics</a:t>
            </a:r>
            <a:r>
              <a:rPr lang="en-US" sz="4400" dirty="0">
                <a:latin typeface="Quattrocento Sans" panose="020B0502050000020003" pitchFamily="34" charset="0"/>
                <a:ea typeface="Open Sans" panose="020B0606030504020204" pitchFamily="34" charset="0"/>
                <a:cs typeface="Open Sans" panose="020B0606030504020204" pitchFamily="34" charset="0"/>
              </a:rPr>
              <a:t> collects student data, including progress reports and assessments, and analyzes it using predictive models with 85% accuracy to generate personalized learning recommendations. A dynamic dashboard for students and admins offers real-time insights, boosting student engagement by 30%. Admins can track metrics, set alerts, and implement data-driven interventions, leading to a 20% increase in academic success. </a:t>
            </a:r>
          </a:p>
        </p:txBody>
      </p:sp>
      <p:pic>
        <p:nvPicPr>
          <p:cNvPr id="14" name="Picture 13">
            <a:extLst>
              <a:ext uri="{FF2B5EF4-FFF2-40B4-BE49-F238E27FC236}">
                <a16:creationId xmlns:a16="http://schemas.microsoft.com/office/drawing/2014/main" id="{A33D5C77-DCA1-EF0D-7F0D-C2F7D25E03ED}"/>
              </a:ext>
            </a:extLst>
          </p:cNvPr>
          <p:cNvPicPr>
            <a:picLocks noChangeAspect="1"/>
          </p:cNvPicPr>
          <p:nvPr/>
        </p:nvPicPr>
        <p:blipFill>
          <a:blip r:embed="rId6"/>
          <a:srcRect l="32482" r="32518"/>
          <a:stretch/>
        </p:blipFill>
        <p:spPr>
          <a:xfrm>
            <a:off x="10612401" y="13557865"/>
            <a:ext cx="6086499" cy="7349546"/>
          </a:xfrm>
          <a:prstGeom prst="rect">
            <a:avLst/>
          </a:prstGeom>
        </p:spPr>
      </p:pic>
      <p:pic>
        <p:nvPicPr>
          <p:cNvPr id="19" name="Picture 18">
            <a:extLst>
              <a:ext uri="{FF2B5EF4-FFF2-40B4-BE49-F238E27FC236}">
                <a16:creationId xmlns:a16="http://schemas.microsoft.com/office/drawing/2014/main" id="{AEBC6999-4149-8DED-B532-A34EEE64FD3F}"/>
              </a:ext>
            </a:extLst>
          </p:cNvPr>
          <p:cNvPicPr>
            <a:picLocks noChangeAspect="1"/>
          </p:cNvPicPr>
          <p:nvPr/>
        </p:nvPicPr>
        <p:blipFill>
          <a:blip r:embed="rId7"/>
          <a:stretch>
            <a:fillRect/>
          </a:stretch>
        </p:blipFill>
        <p:spPr>
          <a:xfrm>
            <a:off x="16930219" y="13498467"/>
            <a:ext cx="15376094" cy="7408943"/>
          </a:xfrm>
          <a:prstGeom prst="rect">
            <a:avLst/>
          </a:prstGeom>
        </p:spPr>
      </p:pic>
      <p:pic>
        <p:nvPicPr>
          <p:cNvPr id="21" name="Picture 20">
            <a:extLst>
              <a:ext uri="{FF2B5EF4-FFF2-40B4-BE49-F238E27FC236}">
                <a16:creationId xmlns:a16="http://schemas.microsoft.com/office/drawing/2014/main" id="{973E440B-5B3D-EF53-8052-2B560DB6FA58}"/>
              </a:ext>
            </a:extLst>
          </p:cNvPr>
          <p:cNvPicPr>
            <a:picLocks noChangeAspect="1"/>
          </p:cNvPicPr>
          <p:nvPr/>
        </p:nvPicPr>
        <p:blipFill>
          <a:blip r:embed="rId8"/>
          <a:srcRect l="33500" r="33500"/>
          <a:stretch/>
        </p:blipFill>
        <p:spPr>
          <a:xfrm>
            <a:off x="609601" y="21039233"/>
            <a:ext cx="9677399" cy="6790586"/>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melancholymedallion|08-2022"/>
</p:tagLst>
</file>

<file path=ppt/theme/theme1.xml><?xml version="1.0" encoding="utf-8"?>
<a:theme xmlns:a="http://schemas.openxmlformats.org/drawingml/2006/main" name="Default Design">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3524</TotalTime>
  <Words>391</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Quattrocento Sans</vt:lpstr>
      <vt:lpstr>Quattrocento</vt:lpstr>
      <vt:lpstr>ＭＳ Ｐゴシック</vt:lpstr>
      <vt:lpstr>Wingdings</vt:lpstr>
      <vt:lpstr>Open Sans</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Admin</cp:lastModifiedBy>
  <cp:revision>178</cp:revision>
  <cp:lastPrinted>2006-08-04T02:22:52Z</cp:lastPrinted>
  <dcterms:modified xsi:type="dcterms:W3CDTF">2024-11-15T14:02:32Z</dcterms:modified>
  <cp:category>science research poster</cp:category>
</cp:coreProperties>
</file>

<file path=docProps/thumbnail.jpeg>
</file>